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Raleway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94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946ed7b6b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946ed7b6b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946ed7b6b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946ed7b6b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d9c67055b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d9c67055b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946ed7b6b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946ed7b6b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946ed7b6b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946ed7b6b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430e6bdd_5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430e6bdd_5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51725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Team_Moon</a:t>
            </a:r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subTitle" idx="1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Mental Health - Anxiety 2022 </a:t>
            </a:r>
            <a:endParaRPr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4600" y="2136675"/>
            <a:ext cx="2993059" cy="8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Graphs</a:t>
            </a:r>
            <a:endParaRPr/>
          </a:p>
        </p:txBody>
      </p:sp>
      <p:sp>
        <p:nvSpPr>
          <p:cNvPr id="191" name="Google Shape;191;p2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Now that you’ve justified your attention to the problem, summarize your solution in one or two sentences.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Graphs</a:t>
            </a:r>
            <a:endParaRPr/>
          </a:p>
        </p:txBody>
      </p:sp>
      <p:sp>
        <p:nvSpPr>
          <p:cNvPr id="197" name="Google Shape;197;p2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Now that you’ve justified your attention to the problem, summarize your solution in one or two sentences.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- Findings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208" name="Google Shape;208;p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214" name="Google Shape;214;p3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220" name="Google Shape;220;p3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subTitle" idx="4294967295"/>
          </p:nvPr>
        </p:nvSpPr>
        <p:spPr>
          <a:xfrm>
            <a:off x="4542975" y="1623700"/>
            <a:ext cx="4080000" cy="30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❖"/>
            </a:pPr>
            <a:r>
              <a:rPr lang="en" sz="1900">
                <a:solidFill>
                  <a:srgbClr val="FFFFFF"/>
                </a:solidFill>
              </a:rPr>
              <a:t>Topic Overview</a:t>
            </a:r>
            <a:endParaRPr sz="1900">
              <a:solidFill>
                <a:srgbClr val="FFFFFF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❖"/>
            </a:pPr>
            <a:r>
              <a:rPr lang="en" sz="1900">
                <a:solidFill>
                  <a:srgbClr val="FFFFFF"/>
                </a:solidFill>
              </a:rPr>
              <a:t>Data Source</a:t>
            </a:r>
            <a:endParaRPr sz="1900">
              <a:solidFill>
                <a:srgbClr val="FFFFFF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❖"/>
            </a:pPr>
            <a:r>
              <a:rPr lang="en" sz="1900">
                <a:solidFill>
                  <a:srgbClr val="FFFFFF"/>
                </a:solidFill>
              </a:rPr>
              <a:t>Scope of the Project </a:t>
            </a:r>
            <a:endParaRPr sz="1900">
              <a:solidFill>
                <a:srgbClr val="FFFFFF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❖"/>
            </a:pPr>
            <a:r>
              <a:rPr lang="en" sz="1900">
                <a:solidFill>
                  <a:srgbClr val="FFFFFF"/>
                </a:solidFill>
              </a:rPr>
              <a:t>Data Discovery </a:t>
            </a:r>
            <a:endParaRPr sz="1900">
              <a:solidFill>
                <a:srgbClr val="FFFFFF"/>
              </a:solidFill>
            </a:endParaRPr>
          </a:p>
          <a:p>
            <a:pPr marL="457200" lvl="0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❖"/>
            </a:pPr>
            <a:r>
              <a:rPr lang="en" sz="1900">
                <a:solidFill>
                  <a:srgbClr val="FFFFFF"/>
                </a:solidFill>
              </a:rPr>
              <a:t>Analysis and Findings</a:t>
            </a:r>
            <a:endParaRPr sz="19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Overview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</a:t>
            </a:r>
            <a:endParaRPr sz="3000"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Mental health care access with a focus on those with a diagnosis with anxiety.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Mental Health - Anxiety</a:t>
            </a:r>
            <a:endParaRPr sz="3000"/>
          </a:p>
        </p:txBody>
      </p:sp>
      <p:sp>
        <p:nvSpPr>
          <p:cNvPr id="161" name="Google Shape;161;p2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rPr lang="en"/>
              <a:t>The topic will focus on the year of 2022 and look at the demographics of mental health factors such as, race, gender, age, state.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>
                <a:solidFill>
                  <a:schemeClr val="lt1"/>
                </a:solidFill>
              </a:rPr>
              <a:t>1</a:t>
            </a:r>
            <a:endParaRPr sz="700" b="1">
              <a:solidFill>
                <a:schemeClr val="lt1"/>
              </a:solidFill>
            </a:endParaRPr>
          </a:p>
        </p:txBody>
      </p:sp>
      <p:sp>
        <p:nvSpPr>
          <p:cNvPr id="167" name="Google Shape;167;p2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Scope of the Project</a:t>
            </a:r>
            <a:endParaRPr sz="3000" b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Use cases, user stories, notes to set up the wireframes. Such as…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an Administrator, I would like to restrict permissions based on role.”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“As a Moderator, I would like to flag and approve comments.”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Executives indicated that being able to see a summary of each segment of data was their #1 priority.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Note: secondary admin workflow not planned for this release.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Menatal Health- Anxitey </a:t>
            </a:r>
            <a:endParaRPr sz="3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Discovery</a:t>
            </a:r>
            <a:endParaRPr b="0"/>
          </a:p>
        </p:txBody>
      </p:sp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729450" y="1745716"/>
            <a:ext cx="7021200" cy="22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State items we found out about the data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Marriage thing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Breakdown by race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Breakdown by gender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Breakdown by # of MHD</a:t>
            </a:r>
            <a:endParaRPr sz="1600" b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Graphs</a:t>
            </a:r>
            <a:endParaRPr/>
          </a:p>
        </p:txBody>
      </p:sp>
      <p:sp>
        <p:nvSpPr>
          <p:cNvPr id="185" name="Google Shape;185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Now that you’ve justified your attention to the problem, summarize your solution in one or two sentences.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</Words>
  <Application>Microsoft Office PowerPoint</Application>
  <PresentationFormat>On-screen Show (16:9)</PresentationFormat>
  <Paragraphs>39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Raleway</vt:lpstr>
      <vt:lpstr>Arial</vt:lpstr>
      <vt:lpstr>Lato</vt:lpstr>
      <vt:lpstr>Streamline</vt:lpstr>
      <vt:lpstr>Project Team_Moon</vt:lpstr>
      <vt:lpstr>Outline</vt:lpstr>
      <vt:lpstr>Topic Overview</vt:lpstr>
      <vt:lpstr>Topic </vt:lpstr>
      <vt:lpstr>Mental Health - Anxiety</vt:lpstr>
      <vt:lpstr>Scope of the Project</vt:lpstr>
      <vt:lpstr>Project Menatal Health- Anxitey </vt:lpstr>
      <vt:lpstr>Data Discovery</vt:lpstr>
      <vt:lpstr>Graphs</vt:lpstr>
      <vt:lpstr>Graphs</vt:lpstr>
      <vt:lpstr>Graphs</vt:lpstr>
      <vt:lpstr>Analysis - Findings</vt:lpstr>
      <vt:lpstr>Machine Learning</vt:lpstr>
      <vt:lpstr>Machine Learning</vt:lpstr>
      <vt:lpstr>Machine 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Team_Moon</dc:title>
  <dc:creator>normanfamdamly norman</dc:creator>
  <cp:lastModifiedBy>normanfamdamly norman</cp:lastModifiedBy>
  <cp:revision>1</cp:revision>
  <dcterms:modified xsi:type="dcterms:W3CDTF">2022-11-21T02:12:19Z</dcterms:modified>
</cp:coreProperties>
</file>